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Nunito"/>
      <p:regular r:id="rId17"/>
      <p:bold r:id="rId18"/>
      <p:italic r:id="rId19"/>
      <p:boldItalic r:id="rId20"/>
    </p:embeddedFont>
    <p:embeddedFont>
      <p:font typeface="Maven Pro"/>
      <p:regular r:id="rId21"/>
      <p:bold r:id="rId22"/>
    </p:embeddedFont>
    <p:embeddedFont>
      <p:font typeface="EB Garamond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Italic.fntdata"/><Relationship Id="rId22" Type="http://schemas.openxmlformats.org/officeDocument/2006/relationships/font" Target="fonts/MavenPro-bold.fntdata"/><Relationship Id="rId21" Type="http://schemas.openxmlformats.org/officeDocument/2006/relationships/font" Target="fonts/MavenPro-regular.fntdata"/><Relationship Id="rId24" Type="http://schemas.openxmlformats.org/officeDocument/2006/relationships/font" Target="fonts/EBGaramond-bold.fntdata"/><Relationship Id="rId23" Type="http://schemas.openxmlformats.org/officeDocument/2006/relationships/font" Target="fonts/EBGaramon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EBGaramond-boldItalic.fntdata"/><Relationship Id="rId25" Type="http://schemas.openxmlformats.org/officeDocument/2006/relationships/font" Target="fonts/EBGaramon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Nunito-regular.fntdata"/><Relationship Id="rId16" Type="http://schemas.openxmlformats.org/officeDocument/2006/relationships/slide" Target="slides/slide11.xml"/><Relationship Id="rId19" Type="http://schemas.openxmlformats.org/officeDocument/2006/relationships/font" Target="fonts/Nunito-italic.fntdata"/><Relationship Id="rId18" Type="http://schemas.openxmlformats.org/officeDocument/2006/relationships/font" Target="fonts/Nuni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64e8fffcd5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64e8fffcd5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4e8fffcd5_0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4e8fffcd5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64e8fffcd5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64e8fffcd5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4e8fffcd5_0_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64e8fffcd5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64e8fffcd5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64e8fffcd5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4e8fffcd5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4e8fffcd5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4e8fffcd5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64e8fffcd5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4e8fffcd5_0_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64e8fffcd5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64e8fffcd5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64e8fffcd5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64e8fffcd5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64e8fffcd5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64e8fffcd5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64e8fffcd5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                       </a:t>
            </a:r>
            <a:endParaRPr/>
          </a:p>
        </p:txBody>
      </p:sp>
      <p:sp>
        <p:nvSpPr>
          <p:cNvPr id="278" name="Google Shape;278;p13"/>
          <p:cNvSpPr txBox="1"/>
          <p:nvPr>
            <p:ph idx="1" type="body"/>
          </p:nvPr>
        </p:nvSpPr>
        <p:spPr>
          <a:xfrm>
            <a:off x="4695075" y="2551625"/>
            <a:ext cx="17346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EB Garamond"/>
                <a:ea typeface="EB Garamond"/>
                <a:cs typeface="EB Garamond"/>
                <a:sym typeface="EB Garamond"/>
              </a:rPr>
              <a:t>Tells My Actions</a:t>
            </a:r>
            <a:endParaRPr sz="16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13"/>
          <p:cNvPicPr preferRelativeResize="0"/>
          <p:nvPr/>
        </p:nvPicPr>
        <p:blipFill rotWithShape="1">
          <a:blip r:embed="rId3">
            <a:alphaModFix/>
          </a:blip>
          <a:srcRect b="17437" l="0" r="0" t="0"/>
          <a:stretch/>
        </p:blipFill>
        <p:spPr>
          <a:xfrm>
            <a:off x="2379225" y="1475775"/>
            <a:ext cx="3780575" cy="14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2"/>
          <p:cNvSpPr txBox="1"/>
          <p:nvPr>
            <p:ph type="ctrTitle"/>
          </p:nvPr>
        </p:nvSpPr>
        <p:spPr>
          <a:xfrm>
            <a:off x="198300" y="225700"/>
            <a:ext cx="6073200" cy="8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next for MyTMA?</a:t>
            </a:r>
            <a:endParaRPr/>
          </a:p>
        </p:txBody>
      </p:sp>
      <p:sp>
        <p:nvSpPr>
          <p:cNvPr id="344" name="Google Shape;344;p22"/>
          <p:cNvSpPr txBox="1"/>
          <p:nvPr>
            <p:ph idx="1" type="subTitle"/>
          </p:nvPr>
        </p:nvSpPr>
        <p:spPr>
          <a:xfrm>
            <a:off x="421400" y="1152650"/>
            <a:ext cx="5936700" cy="31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>
                <a:solidFill>
                  <a:srgbClr val="FFFFFF"/>
                </a:solidFill>
              </a:rPr>
              <a:t>Suggest events using machine learning.</a:t>
            </a:r>
            <a:endParaRPr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>
                <a:solidFill>
                  <a:srgbClr val="FFFFFF"/>
                </a:solidFill>
              </a:rPr>
              <a:t>Voice recognition for scheduling events.</a:t>
            </a:r>
            <a:endParaRPr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>
                <a:solidFill>
                  <a:srgbClr val="FFFFFF"/>
                </a:solidFill>
              </a:rPr>
              <a:t>Make it more convenient for the user.</a:t>
            </a:r>
            <a:endParaRPr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>
                <a:solidFill>
                  <a:srgbClr val="FFFFFF"/>
                </a:solidFill>
              </a:rPr>
              <a:t>Weekly satisfaction surveys.</a:t>
            </a:r>
            <a:endParaRPr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>
                <a:solidFill>
                  <a:srgbClr val="FFFFFF"/>
                </a:solidFill>
              </a:rPr>
              <a:t>Reminders for eating, sleeping and fitness.</a:t>
            </a:r>
            <a:endParaRPr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>
                <a:solidFill>
                  <a:srgbClr val="FFFFFF"/>
                </a:solidFill>
              </a:rPr>
              <a:t>Extend the audience demographics.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3"/>
          <p:cNvSpPr txBox="1"/>
          <p:nvPr>
            <p:ph type="ctrTitle"/>
          </p:nvPr>
        </p:nvSpPr>
        <p:spPr>
          <a:xfrm>
            <a:off x="3110875" y="619700"/>
            <a:ext cx="2681100" cy="8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</a:t>
            </a:r>
            <a:endParaRPr/>
          </a:p>
        </p:txBody>
      </p:sp>
      <p:sp>
        <p:nvSpPr>
          <p:cNvPr id="350" name="Google Shape;350;p23"/>
          <p:cNvSpPr txBox="1"/>
          <p:nvPr>
            <p:ph idx="1" type="subTitle"/>
          </p:nvPr>
        </p:nvSpPr>
        <p:spPr>
          <a:xfrm>
            <a:off x="2323675" y="15657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taking out time from your busy schedules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(MyTMA could assist you too)</a:t>
            </a:r>
            <a:endParaRPr/>
          </a:p>
        </p:txBody>
      </p:sp>
      <p:pic>
        <p:nvPicPr>
          <p:cNvPr id="351" name="Google Shape;3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7012" y="2571750"/>
            <a:ext cx="3308826" cy="186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>
            <p:ph type="ctrTitle"/>
          </p:nvPr>
        </p:nvSpPr>
        <p:spPr>
          <a:xfrm>
            <a:off x="824000" y="337250"/>
            <a:ext cx="2559600" cy="62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</a:t>
            </a:r>
            <a:endParaRPr/>
          </a:p>
        </p:txBody>
      </p:sp>
      <p:sp>
        <p:nvSpPr>
          <p:cNvPr id="285" name="Google Shape;285;p14"/>
          <p:cNvSpPr txBox="1"/>
          <p:nvPr>
            <p:ph idx="1" type="subTitle"/>
          </p:nvPr>
        </p:nvSpPr>
        <p:spPr>
          <a:xfrm>
            <a:off x="3033800" y="3824900"/>
            <a:ext cx="43938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Hemkesh, Rujuta, Ninad and Sahil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(from left to right)</a:t>
            </a:r>
            <a:endParaRPr/>
          </a:p>
        </p:txBody>
      </p:sp>
      <p:pic>
        <p:nvPicPr>
          <p:cNvPr id="286" name="Google Shape;286;p14"/>
          <p:cNvPicPr preferRelativeResize="0"/>
          <p:nvPr/>
        </p:nvPicPr>
        <p:blipFill rotWithShape="1">
          <a:blip r:embed="rId3">
            <a:alphaModFix/>
          </a:blip>
          <a:srcRect b="14478" l="19929" r="0" t="0"/>
          <a:stretch/>
        </p:blipFill>
        <p:spPr>
          <a:xfrm>
            <a:off x="1003450" y="1340850"/>
            <a:ext cx="1897799" cy="314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"/>
          <p:cNvSpPr txBox="1"/>
          <p:nvPr>
            <p:ph type="ctrTitle"/>
          </p:nvPr>
        </p:nvSpPr>
        <p:spPr>
          <a:xfrm>
            <a:off x="402600" y="225700"/>
            <a:ext cx="4852500" cy="6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292" name="Google Shape;292;p15"/>
          <p:cNvSpPr txBox="1"/>
          <p:nvPr>
            <p:ph idx="1" type="subTitle"/>
          </p:nvPr>
        </p:nvSpPr>
        <p:spPr>
          <a:xfrm>
            <a:off x="476975" y="3829750"/>
            <a:ext cx="5397900" cy="9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88% of the college students want to increase their ability to manage time but could not even get some time out to sit with their calendar.  We wanted to address that.</a:t>
            </a:r>
            <a:endParaRPr/>
          </a:p>
        </p:txBody>
      </p:sp>
      <p:pic>
        <p:nvPicPr>
          <p:cNvPr id="293" name="Google Shape;29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125" y="1032650"/>
            <a:ext cx="4294700" cy="241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5"/>
          <p:cNvPicPr preferRelativeResize="0"/>
          <p:nvPr/>
        </p:nvPicPr>
        <p:blipFill rotWithShape="1">
          <a:blip r:embed="rId4">
            <a:alphaModFix/>
          </a:blip>
          <a:srcRect b="0" l="15233" r="13647" t="12472"/>
          <a:stretch/>
        </p:blipFill>
        <p:spPr>
          <a:xfrm>
            <a:off x="6036000" y="3141950"/>
            <a:ext cx="2555851" cy="181772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15"/>
          <p:cNvSpPr txBox="1"/>
          <p:nvPr/>
        </p:nvSpPr>
        <p:spPr>
          <a:xfrm>
            <a:off x="5304625" y="1023275"/>
            <a:ext cx="17229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6" name="Google Shape;296;p15"/>
          <p:cNvSpPr txBox="1"/>
          <p:nvPr/>
        </p:nvSpPr>
        <p:spPr>
          <a:xfrm>
            <a:off x="5230250" y="1221575"/>
            <a:ext cx="3631500" cy="14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Depression caused due to ineffective time management skills, is making the students in this advanced developing generation weak. Mental health is the best solution for social good.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6"/>
          <p:cNvSpPr txBox="1"/>
          <p:nvPr>
            <p:ph type="ctrTitle"/>
          </p:nvPr>
        </p:nvSpPr>
        <p:spPr>
          <a:xfrm>
            <a:off x="476950" y="262875"/>
            <a:ext cx="2931300" cy="6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Proposition</a:t>
            </a:r>
            <a:endParaRPr/>
          </a:p>
        </p:txBody>
      </p:sp>
      <p:sp>
        <p:nvSpPr>
          <p:cNvPr id="302" name="Google Shape;302;p16"/>
          <p:cNvSpPr txBox="1"/>
          <p:nvPr>
            <p:ph idx="1" type="subTitle"/>
          </p:nvPr>
        </p:nvSpPr>
        <p:spPr>
          <a:xfrm>
            <a:off x="499925" y="1043150"/>
            <a:ext cx="5261400" cy="3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My Time Management Assistant (MyTMA)</a:t>
            </a:r>
            <a:endParaRPr b="1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Manages your time management keeping study and fitness as the focus.</a:t>
            </a:r>
            <a:endParaRPr/>
          </a:p>
        </p:txBody>
      </p:sp>
      <p:pic>
        <p:nvPicPr>
          <p:cNvPr id="303" name="Google Shape;3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875" y="1600875"/>
            <a:ext cx="3001678" cy="2502513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6"/>
          <p:cNvSpPr txBox="1"/>
          <p:nvPr/>
        </p:nvSpPr>
        <p:spPr>
          <a:xfrm>
            <a:off x="4660125" y="1914175"/>
            <a:ext cx="41520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An App to create effective calendars promoting productivity, social event culture </a:t>
            </a: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and fitness. 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It is aimed towards mental health, organisation and social good.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7"/>
          <p:cNvSpPr txBox="1"/>
          <p:nvPr>
            <p:ph type="ctrTitle"/>
          </p:nvPr>
        </p:nvSpPr>
        <p:spPr>
          <a:xfrm>
            <a:off x="2128600" y="213298"/>
            <a:ext cx="3947700" cy="75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 Requisites</a:t>
            </a:r>
            <a:endParaRPr/>
          </a:p>
        </p:txBody>
      </p:sp>
      <p:sp>
        <p:nvSpPr>
          <p:cNvPr id="310" name="Google Shape;310;p17"/>
          <p:cNvSpPr txBox="1"/>
          <p:nvPr>
            <p:ph idx="1" type="subTitle"/>
          </p:nvPr>
        </p:nvSpPr>
        <p:spPr>
          <a:xfrm>
            <a:off x="1910525" y="1303425"/>
            <a:ext cx="4255500" cy="23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Existing google calendar for the class schedules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Rating 1-5 for fitness and study</a:t>
            </a:r>
            <a:endParaRPr/>
          </a:p>
        </p:txBody>
      </p:sp>
      <p:pic>
        <p:nvPicPr>
          <p:cNvPr id="311" name="Google Shape;311;p17"/>
          <p:cNvPicPr preferRelativeResize="0"/>
          <p:nvPr/>
        </p:nvPicPr>
        <p:blipFill rotWithShape="1">
          <a:blip r:embed="rId3">
            <a:alphaModFix/>
          </a:blip>
          <a:srcRect b="0" l="0" r="0" t="27441"/>
          <a:stretch/>
        </p:blipFill>
        <p:spPr>
          <a:xfrm>
            <a:off x="3270650" y="2720475"/>
            <a:ext cx="2266475" cy="217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8"/>
          <p:cNvSpPr txBox="1"/>
          <p:nvPr>
            <p:ph type="ctrTitle"/>
          </p:nvPr>
        </p:nvSpPr>
        <p:spPr>
          <a:xfrm>
            <a:off x="551325" y="238092"/>
            <a:ext cx="4255500" cy="6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317" name="Google Shape;317;p18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m</a:t>
            </a:r>
            <a:endParaRPr/>
          </a:p>
        </p:txBody>
      </p:sp>
      <p:pic>
        <p:nvPicPr>
          <p:cNvPr id="318" name="Google Shape;3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325" y="1145026"/>
            <a:ext cx="1783100" cy="3650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3725" y="1141675"/>
            <a:ext cx="1783100" cy="36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9"/>
          <p:cNvSpPr txBox="1"/>
          <p:nvPr>
            <p:ph type="ctrTitle"/>
          </p:nvPr>
        </p:nvSpPr>
        <p:spPr>
          <a:xfrm>
            <a:off x="514150" y="225700"/>
            <a:ext cx="5075400" cy="6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for the users</a:t>
            </a:r>
            <a:endParaRPr/>
          </a:p>
        </p:txBody>
      </p:sp>
      <p:sp>
        <p:nvSpPr>
          <p:cNvPr id="325" name="Google Shape;325;p19"/>
          <p:cNvSpPr txBox="1"/>
          <p:nvPr>
            <p:ph idx="1" type="subTitle"/>
          </p:nvPr>
        </p:nvSpPr>
        <p:spPr>
          <a:xfrm>
            <a:off x="514150" y="1177425"/>
            <a:ext cx="5781900" cy="35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Helps keep the time allotted for fitness and study </a:t>
            </a:r>
            <a:r>
              <a:rPr lang="en"/>
              <a:t>consistent</a:t>
            </a:r>
            <a:r>
              <a:rPr lang="en"/>
              <a:t>.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Add events in the google calendar.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Cancel events form the google calendar.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Add events using the image of the pamphlet using ML.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Notifications of the reminders provided by the app.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Suggests nearby events.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0"/>
          <p:cNvSpPr txBox="1"/>
          <p:nvPr>
            <p:ph type="ctrTitle"/>
          </p:nvPr>
        </p:nvSpPr>
        <p:spPr>
          <a:xfrm>
            <a:off x="514150" y="312450"/>
            <a:ext cx="3724500" cy="6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 Skills used</a:t>
            </a:r>
            <a:endParaRPr/>
          </a:p>
        </p:txBody>
      </p:sp>
      <p:sp>
        <p:nvSpPr>
          <p:cNvPr id="331" name="Google Shape;331;p20"/>
          <p:cNvSpPr txBox="1"/>
          <p:nvPr>
            <p:ph idx="1" type="subTitle"/>
          </p:nvPr>
        </p:nvSpPr>
        <p:spPr>
          <a:xfrm>
            <a:off x="656875" y="1072850"/>
            <a:ext cx="4422600" cy="34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Javascript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CSS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Python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Java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Machine learning  (Google NLP)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Json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Firebase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Bootstrap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HTML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1"/>
          <p:cNvSpPr txBox="1"/>
          <p:nvPr>
            <p:ph type="ctrTitle"/>
          </p:nvPr>
        </p:nvSpPr>
        <p:spPr>
          <a:xfrm>
            <a:off x="340650" y="262875"/>
            <a:ext cx="4951500" cy="6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good</a:t>
            </a:r>
            <a:endParaRPr/>
          </a:p>
        </p:txBody>
      </p:sp>
      <p:sp>
        <p:nvSpPr>
          <p:cNvPr id="337" name="Google Shape;337;p21"/>
          <p:cNvSpPr txBox="1"/>
          <p:nvPr>
            <p:ph idx="1" type="subTitle"/>
          </p:nvPr>
        </p:nvSpPr>
        <p:spPr>
          <a:xfrm>
            <a:off x="483375" y="1023275"/>
            <a:ext cx="4596000" cy="32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It would have a large scale impact on students to reduce their stress levels.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Auto time management and increased productivity.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Useful for other demographics as well for their hectic lives.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Promotes fitness and social event culture.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Uses machine learning to learn people’s habits and direct them towards the better path.</a:t>
            </a:r>
            <a:endParaRPr/>
          </a:p>
        </p:txBody>
      </p:sp>
      <p:pic>
        <p:nvPicPr>
          <p:cNvPr id="338" name="Google Shape;338;p21"/>
          <p:cNvPicPr preferRelativeResize="0"/>
          <p:nvPr/>
        </p:nvPicPr>
        <p:blipFill rotWithShape="1">
          <a:blip r:embed="rId3">
            <a:alphaModFix/>
          </a:blip>
          <a:srcRect b="0" l="0" r="16036" t="0"/>
          <a:stretch/>
        </p:blipFill>
        <p:spPr>
          <a:xfrm>
            <a:off x="5554025" y="1319950"/>
            <a:ext cx="2935849" cy="2503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